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5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EBA87F-087E-43D9-BC6B-0002B442B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421DAC1-B462-40E6-A2F8-02BE52AB6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237D91-F146-4584-A20A-0CA7E166F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EBF030-602D-446F-8556-BB116E59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F97162-8204-4962-A62B-137928464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51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B4EE9B-E917-42B5-BD2E-CADC1AFD4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209459-03DE-47DD-A9C6-CA26596AF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E2F1C1-CF62-46BD-A862-A0A98663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983CD1-008D-45B1-A922-CE743562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CA082D-5BE1-4D4D-B8D5-B3F3BAE23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4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2B4B5E0-AE0C-41D9-99BA-F7413AC18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77F019-AEA9-4D69-BF5F-6C6D76F77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45050A-F858-4FEE-8167-3D941AC79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1A41CD-929D-4738-835F-DB6038B37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4B59B4-556C-4F66-B3D7-9D96112F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2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03D396-BFF6-413B-B6DE-5518F33B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2EB69C-E2F9-4B9F-9349-D286F6384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9C7C6E-485D-4183-8332-67160E26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7F8964-9C2A-424C-810F-FD838BFCF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26EC69-2AFF-4F0B-9F26-0BF38457F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56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A37913-FA47-45B9-8510-8C10E88EC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0EB7C0-A8C6-42A4-A9E1-4979239DA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AADDC7-649A-4174-A9C7-0729EE98F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2705AD-F7C2-4354-9013-A0F7E2DE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961DA8-98FB-4EFE-876E-7B2FDC12B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07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5152E8-C6D4-4B50-8C70-08F75BEC0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7D84CE-9697-4488-A877-FA86D59321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434A38-C6F2-47BD-8C7E-E3C2BCFD4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7B4DBA-2983-4C0D-8106-9E7B7F571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B4095D-3B21-4DE5-97F9-93D42DA48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131D9A-8795-4956-97C0-B1FA7E718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52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1038A6-1B1D-45A1-8D76-D3E88939D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D0541B-27A3-4576-9CC4-EAAF579F2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88C00F-E7EF-4E10-BD23-44CD48FE4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B3FBE7B-DE7B-44AB-BB3E-FC9AE5355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1C7219C-F9E9-4870-BB1A-AE5CBA4169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6F99D17-E391-4526-B8EC-221F2F1AB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37C70DE-4D34-41E9-AA8C-8A51FF83F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9383EF5-A585-4280-BF60-EED96E8FC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5B6B65-90C3-4675-ACA4-0D81063FE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1B61956-665C-4ABE-9165-98405C30B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B4828CE-4611-4C49-9EA4-867F97DED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2CD5E9-5B72-43DC-B29F-26CB5E0FA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16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E4253FF-7491-48AB-A67E-B0663AE0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2F2FC1C-913F-4C5D-A6B1-004FB2B6B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6B4654-08DE-4288-85EE-3BCACE89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90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9C6937-99B0-4AD2-BFE3-3C48770D4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27B266-C690-40FA-84F0-A7FC38920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7155D5-16C8-432F-9A2A-D600473B4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449A65-8726-4A49-8154-492538311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CABBE7-5C66-4FA0-B3FD-7E043043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C2F804-D93A-43AD-9281-574FDB78E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5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838995-99A2-4F95-B8D5-43B032A6A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FA23BE6-58B8-424C-A815-C716B04553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D59096-5350-4E97-B5F2-D4D53B140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AF2DF7-0B37-4ACD-B5B3-FCEC671DC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9AFB98-2FAF-47FA-8E17-A877BB7A2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AB81AB-2E2F-499D-AAA4-C379B48B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46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479F8FB-687A-4A99-B3C0-17D0D36B6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8FED11-1B8C-4DAB-AE59-6AC74B8D8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9F2160-880B-408F-BD53-678402CB8B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0917E-FCCD-4D3B-B153-EE3E9F502BAE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EAA2B9-2D2C-44EB-9C07-1EC09BAA0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4DE616-4722-478A-AE38-844D53925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13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437212-DB94-4107-A721-5F0F0A548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6815" y="749807"/>
            <a:ext cx="18528815" cy="5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5" name="オブジェクト 4">
            <a:extLst>
              <a:ext uri="{FF2B5EF4-FFF2-40B4-BE49-F238E27FC236}">
                <a16:creationId xmlns:a16="http://schemas.microsoft.com/office/drawing/2014/main" id="{CB757205-2CA7-4021-9583-AEF3738D72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786643"/>
              </p:ext>
            </p:extLst>
          </p:nvPr>
        </p:nvGraphicFramePr>
        <p:xfrm>
          <a:off x="1874520" y="347472"/>
          <a:ext cx="7763256" cy="5169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ビットマップ イメージ" r:id="rId2" imgW="6106377" imgH="4086795" progId="Paint.Picture">
                  <p:embed/>
                </p:oleObj>
              </mc:Choice>
              <mc:Fallback>
                <p:oleObj name="ビットマップ イメージ" r:id="rId2" imgW="6106377" imgH="4086795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520" y="347472"/>
                        <a:ext cx="7763256" cy="51698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264B059-87EC-455F-96D4-B82683C3BE33}"/>
              </a:ext>
            </a:extLst>
          </p:cNvPr>
          <p:cNvSpPr txBox="1"/>
          <p:nvPr/>
        </p:nvSpPr>
        <p:spPr>
          <a:xfrm>
            <a:off x="1499616" y="5919697"/>
            <a:ext cx="6534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dirty="0"/>
              <a:t>出典</a:t>
            </a:r>
            <a:r>
              <a:rPr lang="en-US" altLang="ja-JP" dirty="0"/>
              <a:t>:</a:t>
            </a:r>
            <a:r>
              <a:rPr lang="ja-JP" altLang="ja-JP" dirty="0"/>
              <a:t>日本原子力文化財団「原子力・エネルギー図面集</a:t>
            </a:r>
            <a:r>
              <a:rPr lang="en-US" altLang="ja-JP" dirty="0"/>
              <a:t>2016</a:t>
            </a:r>
            <a:r>
              <a:rPr lang="ja-JP" altLang="ja-JP" dirty="0"/>
              <a:t>」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6528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311DE68D-4CDF-43AF-9CDF-1FDC27BFBAF2}"/>
</file>

<file path=customXml/itemProps2.xml><?xml version="1.0" encoding="utf-8"?>
<ds:datastoreItem xmlns:ds="http://schemas.openxmlformats.org/officeDocument/2006/customXml" ds:itemID="{E3827F0D-7EE8-4BC1-9319-CA86561A4A83}"/>
</file>

<file path=customXml/itemProps3.xml><?xml version="1.0" encoding="utf-8"?>
<ds:datastoreItem xmlns:ds="http://schemas.openxmlformats.org/officeDocument/2006/customXml" ds:itemID="{0AA5C393-8820-4DB7-ABD6-629BAF95B1EB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PresentationFormat>ワイド画面</PresentationFormat>
  <Paragraphs>1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ビットマップ イメージ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2019-04-09T05:53:15Z</dcterms:created>
  <dcterms:modified xsi:type="dcterms:W3CDTF">2025-03-18T08:19:34Z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