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4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A1C5FE3-C847-D5AF-C20F-ED15F8FED9A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3365" y="381432"/>
            <a:ext cx="10573317" cy="6263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A9FBA354-DBE5-1078-DA01-B8C52DA85EF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341" y="297301"/>
            <a:ext cx="10573317" cy="6263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1D286E33-4B39-43A6-B856-6FB3171A9513}"/>
</file>

<file path=customXml/itemProps2.xml><?xml version="1.0" encoding="utf-8"?>
<ds:datastoreItem xmlns:ds="http://schemas.openxmlformats.org/officeDocument/2006/customXml" ds:itemID="{210A91D2-055D-4601-B063-87980C6DC34B}"/>
</file>

<file path=customXml/itemProps3.xml><?xml version="1.0" encoding="utf-8"?>
<ds:datastoreItem xmlns:ds="http://schemas.openxmlformats.org/officeDocument/2006/customXml" ds:itemID="{1C88FE7D-C637-41A7-A956-F1D577FE975D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2025-03-18T07:52:05Z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