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B562910-3B4F-B915-4C1F-4DD7A96EE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3" y="737564"/>
            <a:ext cx="11020433" cy="538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458881F5-69B2-4F8E-97CC-97BC9305B275}"/>
</file>

<file path=customXml/itemProps2.xml><?xml version="1.0" encoding="utf-8"?>
<ds:datastoreItem xmlns:ds="http://schemas.openxmlformats.org/officeDocument/2006/customXml" ds:itemID="{0601B3FE-449E-4B1B-9427-8342BEF51696}"/>
</file>

<file path=customXml/itemProps3.xml><?xml version="1.0" encoding="utf-8"?>
<ds:datastoreItem xmlns:ds="http://schemas.openxmlformats.org/officeDocument/2006/customXml" ds:itemID="{1F023E1B-9AF4-4F5A-BCF4-E79044D77B6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2025-03-27T01:44:15Z</dcterms:created>
  <dcterms:modified xsi:type="dcterms:W3CDTF">2025-03-27T01:44:19Z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