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01C521A-EB96-7F61-1DA9-297497880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631" y="130935"/>
            <a:ext cx="10064738" cy="659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E6D66B20-26DB-4D44-BF92-BE780F11E50F}"/>
</file>

<file path=customXml/itemProps2.xml><?xml version="1.0" encoding="utf-8"?>
<ds:datastoreItem xmlns:ds="http://schemas.openxmlformats.org/officeDocument/2006/customXml" ds:itemID="{1654EC40-6EFE-4051-8391-2E8F1D70E6AF}"/>
</file>

<file path=customXml/itemProps3.xml><?xml version="1.0" encoding="utf-8"?>
<ds:datastoreItem xmlns:ds="http://schemas.openxmlformats.org/officeDocument/2006/customXml" ds:itemID="{B2720282-CAB6-4135-98A9-F78661AC034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2025-03-27T01:44:01Z</dcterms:created>
  <dcterms:modified xsi:type="dcterms:W3CDTF">2025-03-27T01:44:05Z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