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60DFD94-79BD-5F0A-B177-5F5451F72A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42515" y="317799"/>
            <a:ext cx="10106970" cy="62224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153F46D-E54E-44D2-B818-7F145A8E67CB}"/>
</file>

<file path=customXml/itemProps2.xml><?xml version="1.0" encoding="utf-8"?>
<ds:datastoreItem xmlns:ds="http://schemas.openxmlformats.org/officeDocument/2006/customXml" ds:itemID="{3189BAC1-1956-4F90-A66B-7A9B30B6509A}"/>
</file>

<file path=customXml/itemProps3.xml><?xml version="1.0" encoding="utf-8"?>
<ds:datastoreItem xmlns:ds="http://schemas.openxmlformats.org/officeDocument/2006/customXml" ds:itemID="{9E8262E3-1144-48E7-A33C-B22131873B0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2025-03-27T01:43:44Z</dcterms:created>
  <dcterms:modified xsi:type="dcterms:W3CDTF">2025-03-27T01:43:49Z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