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32B00BA-9C03-6602-497F-DD843E073E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23"/>
          <a:stretch/>
        </p:blipFill>
        <p:spPr bwMode="auto">
          <a:xfrm>
            <a:off x="544504" y="435939"/>
            <a:ext cx="11102991" cy="59861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AAAB993C-BF3E-4968-8583-68D16A307E40}"/>
</file>

<file path=customXml/itemProps2.xml><?xml version="1.0" encoding="utf-8"?>
<ds:datastoreItem xmlns:ds="http://schemas.openxmlformats.org/officeDocument/2006/customXml" ds:itemID="{A5B5A2C3-B147-47F1-A616-4BA01CF4AC49}"/>
</file>

<file path=customXml/itemProps3.xml><?xml version="1.0" encoding="utf-8"?>
<ds:datastoreItem xmlns:ds="http://schemas.openxmlformats.org/officeDocument/2006/customXml" ds:itemID="{C84914DF-CE33-4CD9-939C-1AB1ED1ACCD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2025-03-27T01:43:26Z</dcterms:created>
  <dcterms:modified xsi:type="dcterms:W3CDTF">2025-03-27T01:43:30Z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