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4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19DB1EE1-CA79-5441-31D3-BA17494B698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3432" y="337283"/>
            <a:ext cx="10025136" cy="6183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93EE576E-590B-4B46-896E-4F29C489732F}"/>
</file>

<file path=customXml/itemProps2.xml><?xml version="1.0" encoding="utf-8"?>
<ds:datastoreItem xmlns:ds="http://schemas.openxmlformats.org/officeDocument/2006/customXml" ds:itemID="{B5BDF91F-9FD4-4F84-BF21-50C9F163DF59}"/>
</file>

<file path=customXml/itemProps3.xml><?xml version="1.0" encoding="utf-8"?>
<ds:datastoreItem xmlns:ds="http://schemas.openxmlformats.org/officeDocument/2006/customXml" ds:itemID="{7ED43521-2EF0-4390-A9AF-3CAA9CEE4636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2025-03-18T08:13:29Z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