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4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3155545-8DC9-C15B-58E9-4F7B1C5D21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28" y="1960387"/>
            <a:ext cx="11242343" cy="29372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5352A333-5BA4-421C-A381-6D87C8A444D2}"/>
</file>

<file path=customXml/itemProps2.xml><?xml version="1.0" encoding="utf-8"?>
<ds:datastoreItem xmlns:ds="http://schemas.openxmlformats.org/officeDocument/2006/customXml" ds:itemID="{B9EB6895-23CB-452E-8983-EA8CB683AEE6}"/>
</file>

<file path=customXml/itemProps3.xml><?xml version="1.0" encoding="utf-8"?>
<ds:datastoreItem xmlns:ds="http://schemas.openxmlformats.org/officeDocument/2006/customXml" ds:itemID="{2C493E30-5BC3-4960-B157-6A4F54D809F7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2025-03-18T08:12:26Z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